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E4EE763-3B93-4638-85F1-F9B40A31BCFE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84BC64-D7D8-4064-AB3E-990BB6F0D5D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18127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134FCAD-0113-4C71-BC01-3F33309E6BC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7090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56CB175-7C28-4E7D-86C9-90B3FBB98FA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7175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9337F57-BE87-4D44-8A42-164DC1F3E7D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1196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8523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13E85AB-132C-42B4-BBBE-5275CDAAB0D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7821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442605-28FF-4065-9F16-383A96C23D4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0301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F94953-7A11-4CC2-85E9-B7C3B29A87E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9309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5626C1-063D-41A2-8A04-0EF00C349B1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8236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27CAED-5C5D-4193-88FE-C8DD6D64E2E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4769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183006-426C-46A8-A0A2-70D4698A028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1606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D2C77B0-EBDA-41F3-8CCA-E02A01C196A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6259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Make me a captive, Lord,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then I shall be free;</a:t>
            </a:r>
            <a:endParaRPr lang="en-NZ" dirty="0"/>
          </a:p>
          <a:p>
            <a:r>
              <a:rPr lang="en-GB" dirty="0"/>
              <a:t>	force me to render up my sword,</a:t>
            </a:r>
            <a:endParaRPr lang="en-NZ" dirty="0"/>
          </a:p>
          <a:p>
            <a:r>
              <a:rPr lang="en-GB" dirty="0"/>
              <a:t>		and I shall conqueror be.</a:t>
            </a:r>
            <a:endParaRPr lang="en-NZ" dirty="0"/>
          </a:p>
          <a:p>
            <a:r>
              <a:rPr lang="en-GB" dirty="0"/>
              <a:t>	I sink in life’s alarms</a:t>
            </a:r>
            <a:endParaRPr lang="en-NZ" dirty="0"/>
          </a:p>
          <a:p>
            <a:r>
              <a:rPr lang="en-GB" dirty="0"/>
              <a:t>		when by myself I stand;</a:t>
            </a:r>
            <a:endParaRPr lang="en-NZ" dirty="0"/>
          </a:p>
          <a:p>
            <a:r>
              <a:rPr lang="en-GB" dirty="0"/>
              <a:t>	imprison me within thine arms,</a:t>
            </a:r>
            <a:endParaRPr lang="en-NZ" dirty="0"/>
          </a:p>
          <a:p>
            <a:r>
              <a:rPr lang="en-GB" dirty="0"/>
              <a:t>		and strong shall be my hand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451]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heart is weak and poor</a:t>
            </a:r>
            <a:endParaRPr lang="en-NZ" dirty="0"/>
          </a:p>
          <a:p>
            <a:r>
              <a:rPr lang="en-GB" dirty="0"/>
              <a:t>		until it master find;</a:t>
            </a:r>
            <a:endParaRPr lang="en-NZ" dirty="0"/>
          </a:p>
          <a:p>
            <a:r>
              <a:rPr lang="en-GB" dirty="0"/>
              <a:t>	it has no spring of action sure,</a:t>
            </a:r>
            <a:endParaRPr lang="en-NZ" dirty="0"/>
          </a:p>
          <a:p>
            <a:r>
              <a:rPr lang="en-GB" dirty="0"/>
              <a:t>		it varies with the wind;</a:t>
            </a:r>
            <a:endParaRPr lang="en-NZ" dirty="0"/>
          </a:p>
          <a:p>
            <a:r>
              <a:rPr lang="en-GB" dirty="0"/>
              <a:t>	it cannot freely move</a:t>
            </a:r>
            <a:endParaRPr lang="en-NZ" dirty="0"/>
          </a:p>
          <a:p>
            <a:r>
              <a:rPr lang="en-GB" dirty="0"/>
              <a:t>		till thou hast wrought its chain;</a:t>
            </a:r>
            <a:endParaRPr lang="en-NZ" dirty="0"/>
          </a:p>
          <a:p>
            <a:r>
              <a:rPr lang="en-GB" dirty="0"/>
              <a:t>	enslave it with thy matchless love,</a:t>
            </a:r>
            <a:endParaRPr lang="en-NZ" dirty="0"/>
          </a:p>
          <a:p>
            <a:r>
              <a:rPr lang="en-GB" dirty="0"/>
              <a:t>		and deathless it shall reign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will is not my own</a:t>
            </a:r>
            <a:endParaRPr lang="en-NZ" dirty="0"/>
          </a:p>
          <a:p>
            <a:r>
              <a:rPr lang="en-GB" dirty="0"/>
              <a:t>		till thou hast made it thine;</a:t>
            </a:r>
            <a:endParaRPr lang="en-NZ" dirty="0"/>
          </a:p>
          <a:p>
            <a:r>
              <a:rPr lang="en-GB" dirty="0"/>
              <a:t>	if it would reach a monarch’s throne,</a:t>
            </a:r>
            <a:endParaRPr lang="en-NZ" dirty="0"/>
          </a:p>
          <a:p>
            <a:r>
              <a:rPr lang="en-GB" dirty="0"/>
              <a:t>		it must its crown resign:</a:t>
            </a:r>
            <a:endParaRPr lang="en-NZ" dirty="0"/>
          </a:p>
          <a:p>
            <a:r>
              <a:rPr lang="en-GB" dirty="0"/>
              <a:t>	it only stands unbent,</a:t>
            </a:r>
            <a:endParaRPr lang="en-NZ" dirty="0"/>
          </a:p>
          <a:p>
            <a:r>
              <a:rPr lang="en-GB" dirty="0"/>
              <a:t>		amid the clashing strife,</a:t>
            </a:r>
            <a:endParaRPr lang="en-NZ" dirty="0"/>
          </a:p>
          <a:p>
            <a:r>
              <a:rPr lang="en-GB" dirty="0"/>
              <a:t>	when on thy bosom it has leant</a:t>
            </a:r>
            <a:endParaRPr lang="en-NZ" dirty="0"/>
          </a:p>
          <a:p>
            <a:r>
              <a:rPr lang="en-GB" dirty="0"/>
              <a:t>		and found in thee its life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451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George Matheson, 1890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attr</a:t>
            </a:r>
            <a:r>
              <a:rPr lang="en-GB" sz="1000" dirty="0"/>
              <a:t>. J. S. Bach, 1685–1750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35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2014-03-05T08:23:28Z</dcterms:created>
  <dcterms:modified xsi:type="dcterms:W3CDTF">2014-03-05T08:24:23Z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